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.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. загол.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big shot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444200648.jp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37763"/>
            <a:ext cx="3894848" cy="4110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9056-e1523094332350.jpg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2333" y="3061368"/>
            <a:ext cx="5391665" cy="379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Темная лошадка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image_03v_1412143837_300_296.jpg" id="150" name="Google Shape;15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130" l="0" r="0" t="22130"/>
          <a:stretch/>
        </p:blipFill>
        <p:spPr>
          <a:xfrm>
            <a:off x="0" y="1417638"/>
            <a:ext cx="4885765" cy="2686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tirlic_4.jpg" id="151" name="Google Shape;1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1529" y="3841810"/>
            <a:ext cx="4452471" cy="301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gatecrasher </a:t>
            </a:r>
            <a:endParaRPr/>
          </a:p>
        </p:txBody>
      </p:sp>
      <p:pic>
        <p:nvPicPr>
          <p:cNvPr descr="free-cheze.jpg" id="157" name="Google Shape;15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072" l="0" r="0" t="6073"/>
          <a:stretch/>
        </p:blipFill>
        <p:spPr>
          <a:xfrm>
            <a:off x="0" y="1239252"/>
            <a:ext cx="4552873" cy="2503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krytka_rina_zenjuk_zajcy_bez_bileta.jpg" id="158" name="Google Shape;15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2873" y="3489158"/>
            <a:ext cx="4625020" cy="3368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Халявщик, бесбилетник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-cheze.jpg" id="164" name="Google Shape;164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072" l="0" r="0" t="6073"/>
          <a:stretch/>
        </p:blipFill>
        <p:spPr>
          <a:xfrm>
            <a:off x="0" y="1239252"/>
            <a:ext cx="4552873" cy="2503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krytka_rina_zenjuk_zajcy_bez_bileta.jpg" id="165" name="Google Shape;1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2873" y="3489158"/>
            <a:ext cx="4625020" cy="3368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guinea pig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rolik.jpg" id="171" name="Google Shape;17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53" l="0" r="0" t="8753"/>
          <a:stretch/>
        </p:blipFill>
        <p:spPr>
          <a:xfrm>
            <a:off x="0" y="1279358"/>
            <a:ext cx="4502484" cy="2476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se.jpg" id="172" name="Google Shape;1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2485" y="3324260"/>
            <a:ext cx="4641516" cy="353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Подопытный кролик</a:t>
            </a:r>
            <a:endParaRPr/>
          </a:p>
        </p:txBody>
      </p:sp>
      <p:pic>
        <p:nvPicPr>
          <p:cNvPr descr="krolik.jpg" id="178" name="Google Shape;17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53" l="0" r="0" t="8753"/>
          <a:stretch/>
        </p:blipFill>
        <p:spPr>
          <a:xfrm>
            <a:off x="0" y="1279358"/>
            <a:ext cx="4502484" cy="2476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se.jpg" id="179" name="Google Shape;17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2485" y="3324260"/>
            <a:ext cx="4641516" cy="353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pain in the neck </a:t>
            </a:r>
            <a:endParaRPr/>
          </a:p>
        </p:txBody>
      </p:sp>
      <p:pic>
        <p:nvPicPr>
          <p:cNvPr descr="im-1.jpg" id="185" name="Google Shape;185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222" l="0" r="0" t="6223"/>
          <a:stretch/>
        </p:blipFill>
        <p:spPr>
          <a:xfrm>
            <a:off x="109621" y="1199147"/>
            <a:ext cx="3847432" cy="2115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.jpg" id="186" name="Google Shape;18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9323" y="2845134"/>
            <a:ext cx="1829803" cy="1829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ck.jpg" id="187" name="Google Shape;18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9293" y="4126832"/>
            <a:ext cx="3731127" cy="258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Человек-заноза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-1.jpg" id="193" name="Google Shape;193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222" l="0" r="0" t="6223"/>
          <a:stretch/>
        </p:blipFill>
        <p:spPr>
          <a:xfrm>
            <a:off x="109621" y="1199147"/>
            <a:ext cx="3847432" cy="2115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.jpg" id="194" name="Google Shape;1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9323" y="2845134"/>
            <a:ext cx="1829803" cy="1829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ck.jpg" id="195" name="Google Shape;19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9293" y="4126832"/>
            <a:ext cx="3731127" cy="258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hog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positphotos_188925416-stock-video-fun-cartoon-character-pig-motorcycle.jpg" id="201" name="Google Shape;20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15" l="0" r="0" t="1115"/>
          <a:stretch/>
        </p:blipFill>
        <p:spPr>
          <a:xfrm>
            <a:off x="0" y="1292726"/>
            <a:ext cx="4674415" cy="2570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01111-388x206.jpg" id="202" name="Google Shape;20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4068" y="3697873"/>
            <a:ext cx="5649932" cy="299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Лихач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positphotos_188925416-stock-video-fun-cartoon-character-pig-motorcycle.jpg" id="208" name="Google Shape;208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15" l="0" r="0" t="1115"/>
          <a:stretch/>
        </p:blipFill>
        <p:spPr>
          <a:xfrm>
            <a:off x="0" y="1292726"/>
            <a:ext cx="4674415" cy="2570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01111-388x206.jpg" id="209" name="Google Shape;2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4068" y="3697873"/>
            <a:ext cx="5649932" cy="299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underdog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llies-and-bullied-risk-depression-2-article.jpg" id="215" name="Google Shape;21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501" l="0" r="0" t="22502"/>
          <a:stretch/>
        </p:blipFill>
        <p:spPr>
          <a:xfrm>
            <a:off x="0" y="1417638"/>
            <a:ext cx="4077368" cy="2242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en-bullies-future-criminals.jpg" id="216" name="Google Shape;21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7368" y="3480245"/>
            <a:ext cx="5066631" cy="337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Большая шишка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444200648.jp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30871"/>
            <a:ext cx="3894848" cy="4110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9056-e1523094332350.jpg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301" y="3088104"/>
            <a:ext cx="5353698" cy="376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Аутсайдер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llies-and-bullied-risk-depression-2-article.jpg" id="222" name="Google Shape;222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501" l="0" r="0" t="22502"/>
          <a:stretch/>
        </p:blipFill>
        <p:spPr>
          <a:xfrm>
            <a:off x="0" y="1417638"/>
            <a:ext cx="4077368" cy="2242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en-bullies-future-criminals.jpg" id="223" name="Google Shape;2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7368" y="3480245"/>
            <a:ext cx="5066631" cy="337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wet blanket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01359108-612x612.jpg" id="229" name="Google Shape;229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667" l="0" r="0" t="31668"/>
          <a:stretch/>
        </p:blipFill>
        <p:spPr>
          <a:xfrm>
            <a:off x="0" y="1417638"/>
            <a:ext cx="4795952" cy="2637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t-blanket-.jpg" id="230" name="Google Shape;23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3152" y="3645954"/>
            <a:ext cx="3650216" cy="310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Зануда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01359108-612x612.jpg" id="236" name="Google Shape;23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667" l="0" r="0" t="31668"/>
          <a:stretch/>
        </p:blipFill>
        <p:spPr>
          <a:xfrm>
            <a:off x="0" y="1417638"/>
            <a:ext cx="4795952" cy="2637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t-blanket-.jpg" id="237" name="Google Shape;23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3152" y="3645954"/>
            <a:ext cx="3650216" cy="310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whizz kid </a:t>
            </a:r>
            <a:endParaRPr/>
          </a:p>
        </p:txBody>
      </p:sp>
      <p:pic>
        <p:nvPicPr>
          <p:cNvPr descr="e74b9f21099af690712786bffdd55dd4.jpg" id="243" name="Google Shape;243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924" l="0" r="0" t="10923"/>
          <a:stretch/>
        </p:blipFill>
        <p:spPr>
          <a:xfrm>
            <a:off x="0" y="1417639"/>
            <a:ext cx="4836212" cy="2659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1000x1000.png" id="244" name="Google Shape;24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6212" y="3786546"/>
            <a:ext cx="4307788" cy="307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Кудесник, вундеркинд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74b9f21099af690712786bffdd55dd4.jpg" id="250" name="Google Shape;250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924" l="0" r="0" t="10923"/>
          <a:stretch/>
        </p:blipFill>
        <p:spPr>
          <a:xfrm>
            <a:off x="0" y="1417639"/>
            <a:ext cx="4836212" cy="2659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1000x1000.png" id="251" name="Google Shape;25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6212" y="3786546"/>
            <a:ext cx="4307788" cy="307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busybody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hotodune-6845895-a-nosy-woman-640.jpeg" id="101" name="Google Shape;10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84" l="0" r="0" t="8785"/>
          <a:stretch/>
        </p:blipFill>
        <p:spPr>
          <a:xfrm>
            <a:off x="410579" y="1103194"/>
            <a:ext cx="5198642" cy="285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-57d9437ca87be5.73497354.jpe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1460" y="3522974"/>
            <a:ext cx="5002539" cy="333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Любопытная ворона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hotodune-6845895-a-nosy-woman-640.jpeg" id="108" name="Google Shape;10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84" l="0" r="0" t="8785"/>
          <a:stretch/>
        </p:blipFill>
        <p:spPr>
          <a:xfrm>
            <a:off x="410579" y="1103194"/>
            <a:ext cx="5198642" cy="2859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i-57d9437ca87be5.73497354.jpeg"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1460" y="3522974"/>
            <a:ext cx="5002539" cy="333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chatterbox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829738270.jpg" id="115" name="Google Shape;11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42" l="0" r="0" t="13442"/>
          <a:stretch/>
        </p:blipFill>
        <p:spPr>
          <a:xfrm>
            <a:off x="112078" y="1144610"/>
            <a:ext cx="4609187" cy="2886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7a93c469f64008cdfc0e4514c6ebbbc.jpg"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8728" y="3834409"/>
            <a:ext cx="5375271" cy="302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Болтун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829738270.jpg" id="122" name="Google Shape;12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42" l="0" r="0" t="13442"/>
          <a:stretch/>
        </p:blipFill>
        <p:spPr>
          <a:xfrm>
            <a:off x="112078" y="1144610"/>
            <a:ext cx="4609187" cy="2886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7a93c469f64008cdfc0e4514c6ebbbc.jpg"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8728" y="3834409"/>
            <a:ext cx="5375271" cy="302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daredevil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416485394_h4cbdkhicmk.jpg" id="129" name="Google Shape;12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945" l="0" r="0" t="5944"/>
          <a:stretch/>
        </p:blipFill>
        <p:spPr>
          <a:xfrm>
            <a:off x="0" y="1109933"/>
            <a:ext cx="4545982" cy="2500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_12a3f3_a5af0934_XL.jpeg"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8154" y="3610048"/>
            <a:ext cx="4865845" cy="324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Смельчак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416485394_h4cbdkhicmk.jpg" id="136" name="Google Shape;13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945" l="0" r="0" t="5944"/>
          <a:stretch/>
        </p:blipFill>
        <p:spPr>
          <a:xfrm>
            <a:off x="0" y="1109933"/>
            <a:ext cx="4545982" cy="2500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_12a3f3_a5af0934_XL.jpeg" id="137" name="Google Shape;13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8154" y="3610048"/>
            <a:ext cx="4865845" cy="324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dark horse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image_03v_1412143837_300_296.jpg" id="143" name="Google Shape;14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130" l="0" r="0" t="22130"/>
          <a:stretch/>
        </p:blipFill>
        <p:spPr>
          <a:xfrm>
            <a:off x="0" y="1417638"/>
            <a:ext cx="4885765" cy="2686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tirlic_4.jpg"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1529" y="3841810"/>
            <a:ext cx="4452471" cy="301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