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411" r:id="rId3"/>
    <p:sldId id="412" r:id="rId4"/>
    <p:sldId id="413" r:id="rId5"/>
    <p:sldId id="414" r:id="rId6"/>
    <p:sldId id="423" r:id="rId7"/>
    <p:sldId id="424" r:id="rId8"/>
    <p:sldId id="519" r:id="rId9"/>
    <p:sldId id="520" r:id="rId10"/>
    <p:sldId id="515" r:id="rId11"/>
    <p:sldId id="516" r:id="rId12"/>
    <p:sldId id="517" r:id="rId13"/>
    <p:sldId id="518" r:id="rId14"/>
    <p:sldId id="434" r:id="rId15"/>
    <p:sldId id="435" r:id="rId16"/>
    <p:sldId id="436" r:id="rId17"/>
    <p:sldId id="440" r:id="rId18"/>
    <p:sldId id="439" r:id="rId19"/>
    <p:sldId id="441" r:id="rId20"/>
    <p:sldId id="442" r:id="rId21"/>
    <p:sldId id="443" r:id="rId22"/>
    <p:sldId id="444" r:id="rId23"/>
    <p:sldId id="445" r:id="rId24"/>
    <p:sldId id="446" r:id="rId25"/>
    <p:sldId id="447" r:id="rId26"/>
    <p:sldId id="448" r:id="rId27"/>
    <p:sldId id="449" r:id="rId28"/>
    <p:sldId id="450" r:id="rId29"/>
    <p:sldId id="451" r:id="rId30"/>
    <p:sldId id="454" r:id="rId31"/>
    <p:sldId id="455" r:id="rId32"/>
    <p:sldId id="462" r:id="rId33"/>
    <p:sldId id="463" r:id="rId34"/>
    <p:sldId id="464" r:id="rId35"/>
    <p:sldId id="465" r:id="rId36"/>
    <p:sldId id="466" r:id="rId37"/>
    <p:sldId id="467" r:id="rId38"/>
    <p:sldId id="470" r:id="rId39"/>
    <p:sldId id="471" r:id="rId40"/>
    <p:sldId id="521" r:id="rId41"/>
    <p:sldId id="522" r:id="rId42"/>
    <p:sldId id="472" r:id="rId43"/>
    <p:sldId id="473" r:id="rId44"/>
    <p:sldId id="476" r:id="rId45"/>
    <p:sldId id="477" r:id="rId46"/>
    <p:sldId id="478" r:id="rId47"/>
    <p:sldId id="479" r:id="rId48"/>
    <p:sldId id="480" r:id="rId49"/>
    <p:sldId id="481" r:id="rId50"/>
    <p:sldId id="484" r:id="rId51"/>
    <p:sldId id="485" r:id="rId52"/>
    <p:sldId id="533" r:id="rId53"/>
    <p:sldId id="534" r:id="rId54"/>
    <p:sldId id="535" r:id="rId55"/>
    <p:sldId id="536" r:id="rId56"/>
    <p:sldId id="537" r:id="rId57"/>
    <p:sldId id="538" r:id="rId58"/>
    <p:sldId id="539" r:id="rId59"/>
    <p:sldId id="540" r:id="rId60"/>
    <p:sldId id="542" r:id="rId61"/>
    <p:sldId id="543" r:id="rId62"/>
    <p:sldId id="541" r:id="rId63"/>
    <p:sldId id="544" r:id="rId64"/>
    <p:sldId id="545" r:id="rId65"/>
    <p:sldId id="546" r:id="rId66"/>
    <p:sldId id="547" r:id="rId67"/>
    <p:sldId id="548" r:id="rId68"/>
    <p:sldId id="549" r:id="rId69"/>
    <p:sldId id="532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7F5AF61-A91A-4231-B544-F5C3BE2E9AAF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sh dir="u"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00024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rgbClr val="0070C0"/>
                </a:solidFill>
              </a:rPr>
              <a:t>PARTS OF THE BODY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18434" name="Picture 2" descr="C:\Documents and Settings\user\Рабочий стол\English\parts of the body\89751742_large_4979214_S_12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1580" b="3231"/>
          <a:stretch>
            <a:fillRect/>
          </a:stretch>
        </p:blipFill>
        <p:spPr bwMode="auto">
          <a:xfrm>
            <a:off x="3512463" y="1447800"/>
            <a:ext cx="3291785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teeth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19458" name="Picture 2" descr="C:\Documents and Settings\user\Рабочий стол\English\parts of the body\89751742_large_4979214_S_12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-573" b="3231"/>
          <a:stretch>
            <a:fillRect/>
          </a:stretch>
        </p:blipFill>
        <p:spPr bwMode="auto">
          <a:xfrm>
            <a:off x="3512463" y="1447800"/>
            <a:ext cx="3363793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20482" name="Picture 2" descr="C:\Documents and Settings\user\Рабочий стол\English\parts of the body\89751744_large_4979214_S_14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-335" b="4731"/>
          <a:stretch>
            <a:fillRect/>
          </a:stretch>
        </p:blipFill>
        <p:spPr bwMode="auto">
          <a:xfrm>
            <a:off x="3504565" y="1447800"/>
            <a:ext cx="3371691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lips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mouth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21506" name="Picture 2" descr="C:\Documents and Settings\user\Рабочий стол\English\parts of the body\89751744_large_4979214_S_14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-335" b="4731"/>
          <a:stretch>
            <a:fillRect/>
          </a:stretch>
        </p:blipFill>
        <p:spPr bwMode="auto">
          <a:xfrm>
            <a:off x="3504565" y="1447800"/>
            <a:ext cx="3371691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2290" name="Picture 2" descr="C:\Documents and Settings\user\Рабочий стол\English\parts of the body\89751732_large_4979214_S_3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469" b="4731"/>
          <a:stretch>
            <a:fillRect/>
          </a:stretch>
        </p:blipFill>
        <p:spPr bwMode="auto">
          <a:xfrm>
            <a:off x="3509029" y="1447800"/>
            <a:ext cx="3367227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ears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314" name="Picture 2" descr="C:\Documents and Settings\user\Рабочий стол\English\parts of the body\89751732_large_4979214_S_3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469" b="4731"/>
          <a:stretch>
            <a:fillRect/>
          </a:stretch>
        </p:blipFill>
        <p:spPr bwMode="auto">
          <a:xfrm>
            <a:off x="3509029" y="1447800"/>
            <a:ext cx="3367227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4338" name="Picture 2" descr="C:\Documents and Settings\user\Рабочий стол\English\parts of the body\89751733_large_4979214_S_4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573" b="4731"/>
          <a:stretch>
            <a:fillRect/>
          </a:stretch>
        </p:blipFill>
        <p:spPr bwMode="auto">
          <a:xfrm>
            <a:off x="3512463" y="1447800"/>
            <a:ext cx="3363793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hair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5363" name="Picture 3" descr="C:\Documents and Settings\user\Рабочий стол\English\parts of the body\89751733_large_4979214_S_4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573" b="4731"/>
          <a:stretch>
            <a:fillRect/>
          </a:stretch>
        </p:blipFill>
        <p:spPr bwMode="auto">
          <a:xfrm>
            <a:off x="3512463" y="1447800"/>
            <a:ext cx="3363793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7410" name="Picture 2" descr="C:\Documents and Settings\user\Рабочий стол\English\parts of the body\89751745_large_4979214_S_15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264" b="3231"/>
          <a:stretch>
            <a:fillRect/>
          </a:stretch>
        </p:blipFill>
        <p:spPr bwMode="auto">
          <a:xfrm>
            <a:off x="3502161" y="1447800"/>
            <a:ext cx="3374095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head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C:\Documents and Settings\user\Рабочий стол\English\parts of the body\89751745_large_4979214_S_15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264" b="3231"/>
          <a:stretch>
            <a:fillRect/>
          </a:stretch>
        </p:blipFill>
        <p:spPr bwMode="auto">
          <a:xfrm>
            <a:off x="3502161" y="1447800"/>
            <a:ext cx="3374095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English\parts of the body\cartoonhero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-617" b="7731"/>
          <a:stretch>
            <a:fillRect/>
          </a:stretch>
        </p:blipFill>
        <p:spPr bwMode="auto">
          <a:xfrm>
            <a:off x="3300539" y="1447800"/>
            <a:ext cx="3791741" cy="442947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6626" name="Picture 2" descr="C:\Documents and Settings\user\Рабочий стол\English\parts of the body\89751752_large_4979214_S_22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003" b="3231"/>
          <a:stretch>
            <a:fillRect/>
          </a:stretch>
        </p:blipFill>
        <p:spPr bwMode="auto">
          <a:xfrm>
            <a:off x="3497707" y="1447800"/>
            <a:ext cx="3306541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neck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5602" name="Picture 2" descr="C:\Documents and Settings\user\Рабочий стол\English\parts of the body\89751752_large_4979214_S_22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131" b="4731"/>
          <a:stretch>
            <a:fillRect/>
          </a:stretch>
        </p:blipFill>
        <p:spPr bwMode="auto">
          <a:xfrm>
            <a:off x="3497707" y="1447800"/>
            <a:ext cx="3378549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7650" name="Picture 2" descr="C:\Documents and Settings\user\Рабочий стол\English\parts of the body\stiffShoulder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0" y="1943100"/>
            <a:ext cx="344805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shoulder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8674" name="Picture 2" descr="C:\Documents and Settings\user\Рабочий стол\English\parts of the body\stiffShoulder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0" y="1943100"/>
            <a:ext cx="344805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22" name="Picture 2" descr="C:\Documents and Settings\user\Рабочий стол\English\parts of the body\89751748_large_4979214_S_18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264" b="3231"/>
          <a:stretch>
            <a:fillRect/>
          </a:stretch>
        </p:blipFill>
        <p:spPr bwMode="auto">
          <a:xfrm>
            <a:off x="3502161" y="1447800"/>
            <a:ext cx="3374095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chest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9698" name="Picture 2" descr="C:\Documents and Settings\user\Рабочий стол\English\parts of the body\89751748_large_4979214_S_18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264" b="3231"/>
          <a:stretch>
            <a:fillRect/>
          </a:stretch>
        </p:blipFill>
        <p:spPr bwMode="auto">
          <a:xfrm>
            <a:off x="3502161" y="1447800"/>
            <a:ext cx="3374095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1746" name="Picture 2" descr="C:\Documents and Settings\user\Рабочий стол\English\parts of the body\89751749_large_4979214_S_19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161" b="3231"/>
          <a:stretch>
            <a:fillRect/>
          </a:stretch>
        </p:blipFill>
        <p:spPr bwMode="auto">
          <a:xfrm>
            <a:off x="3498727" y="1447800"/>
            <a:ext cx="3377529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bust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2770" name="Picture 2" descr="C:\Documents and Settings\user\Рабочий стол\English\parts of the body\89751749_large_4979214_S_19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161" b="3231"/>
          <a:stretch>
            <a:fillRect/>
          </a:stretch>
        </p:blipFill>
        <p:spPr bwMode="auto">
          <a:xfrm>
            <a:off x="3498727" y="1447800"/>
            <a:ext cx="3377529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3794" name="Picture 2" descr="C:\Documents and Settings\user\Рабочий стол\English\parts of the body\f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285993"/>
            <a:ext cx="4572032" cy="344596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arm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4818" name="Picture 2" descr="C:\Documents and Settings\user\Рабочий стол\English\parts of the body\f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245117"/>
            <a:ext cx="4572032" cy="348684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body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English\parts of the body\cartoonhero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1293" b="7731"/>
          <a:stretch>
            <a:fillRect/>
          </a:stretch>
        </p:blipFill>
        <p:spPr bwMode="auto">
          <a:xfrm>
            <a:off x="3300539" y="1447800"/>
            <a:ext cx="3719733" cy="442947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7890" name="Picture 2" descr="C:\Documents and Settings\user\Рабочий стол\English\parts of the body\89751731_large_4979214_S_2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677" b="4731"/>
          <a:stretch>
            <a:fillRect/>
          </a:stretch>
        </p:blipFill>
        <p:spPr bwMode="auto">
          <a:xfrm>
            <a:off x="3515897" y="1447800"/>
            <a:ext cx="3360359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hand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8914" name="Picture 2" descr="C:\Documents and Settings\user\Рабочий стол\English\parts of the body\89751731_large_4979214_S_2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480" b="4731"/>
          <a:stretch>
            <a:fillRect/>
          </a:stretch>
        </p:blipFill>
        <p:spPr bwMode="auto">
          <a:xfrm>
            <a:off x="3515897" y="1447800"/>
            <a:ext cx="3288351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6082" name="Picture 2" descr="C:\Documents and Settings\user\Рабочий стол\English\parts of the body\thumbs-up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4400" y="1447800"/>
            <a:ext cx="600075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thumb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7106" name="Picture 2" descr="C:\Documents and Settings\user\Рабочий стол\English\parts of the body\thumbs-up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4400" y="1447800"/>
            <a:ext cx="600075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9154" name="Picture 2" descr="C:\Documents and Settings\user\Рабочий стол\English\parts of the body\fingers-0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4025" y="2533650"/>
            <a:ext cx="4381500" cy="26289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finger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8130" name="Picture 2" descr="C:\Documents and Settings\user\Рабочий стол\English\parts of the body\fingers-0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4025" y="2533650"/>
            <a:ext cx="4381500" cy="26289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0178" name="Picture 2" descr="C:\Documents and Settings\user\Рабочий стол\English\parts of the body\89751740_large_4979214_S_10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677" b="3231"/>
          <a:stretch>
            <a:fillRect/>
          </a:stretch>
        </p:blipFill>
        <p:spPr bwMode="auto">
          <a:xfrm>
            <a:off x="3515897" y="1447800"/>
            <a:ext cx="3360359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back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02" name="Picture 2" descr="C:\Documents and Settings\user\Рабочий стол\English\parts of the body\89751740_large_4979214_S_10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677" b="3231"/>
          <a:stretch>
            <a:fillRect/>
          </a:stretch>
        </p:blipFill>
        <p:spPr bwMode="auto">
          <a:xfrm>
            <a:off x="3515897" y="1447800"/>
            <a:ext cx="3360359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5298" name="Picture 2" descr="C:\Documents and Settings\user\Рабочий стол\English\parts of the body\images w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2049" b="11450"/>
          <a:stretch>
            <a:fillRect/>
          </a:stretch>
        </p:blipFill>
        <p:spPr bwMode="auto">
          <a:xfrm>
            <a:off x="2714612" y="2201360"/>
            <a:ext cx="4665700" cy="317185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waist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4274" name="Picture 2" descr="C:\Documents and Settings\user\Рабочий стол\English\parts of the body\images w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2049" b="13461"/>
          <a:stretch>
            <a:fillRect/>
          </a:stretch>
        </p:blipFill>
        <p:spPr bwMode="auto">
          <a:xfrm>
            <a:off x="2714612" y="2201360"/>
            <a:ext cx="4665700" cy="309984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3074" name="Picture 2" descr="C:\Documents and Settings\user\Рабочий стол\English\parts of the body\cartoon-girl-fac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0783" y="1824228"/>
            <a:ext cx="5967984" cy="404774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Documents and Settings\user\Рабочий стол\English\parts of the body\6837799f_le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7493" y="1447800"/>
            <a:ext cx="6294563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leg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Documents and Settings\user\Рабочий стол\English\parts of the body\6837799f_le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7493" y="1447800"/>
            <a:ext cx="6294563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user\Рабочий стол\English\parts of the body\89751737_large_4979214_S_7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1171" b="4731"/>
          <a:stretch>
            <a:fillRect/>
          </a:stretch>
        </p:blipFill>
        <p:spPr bwMode="auto">
          <a:xfrm>
            <a:off x="3531997" y="1447800"/>
            <a:ext cx="3344259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rgbClr val="0070C0"/>
                </a:solidFill>
              </a:rPr>
              <a:t>hips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user\Рабочий стол\English\parts of the body\89751737_large_4979214_S_7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1171" b="4731"/>
          <a:stretch>
            <a:fillRect/>
          </a:stretch>
        </p:blipFill>
        <p:spPr bwMode="auto">
          <a:xfrm>
            <a:off x="3531997" y="1447800"/>
            <a:ext cx="3344259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Documents and Settings\user\Рабочий стол\English\parts of the body\category_knees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487" y="2185987"/>
            <a:ext cx="4600575" cy="33242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knee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Documents and Settings\user\Рабочий стол\English\parts of the body\category_knees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487" y="2185987"/>
            <a:ext cx="4600575" cy="33242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Documents and Settings\user\Рабочий стол\English\parts of the body\foot_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6769" y="1943096"/>
            <a:ext cx="6096012" cy="381000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foot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Documents and Settings\user\Рабочий стол\English\parts of the body\foot_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6769" y="1943096"/>
            <a:ext cx="6096012" cy="381000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2290" name="Picture 2" descr="C:\Documents and Settings\user\Рабочий стол\English\parts of the body\free-toe-flashcard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84550" y="1447800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toes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Documents and Settings\user\Рабочий стол\English\parts of the body\free-toe-flashcard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84550" y="1447800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face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4098" name="Picture 2" descr="C:\Documents and Settings\user\Рабочий стол\English\parts of the body\cartoon-girl-fac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0783" y="1824228"/>
            <a:ext cx="5967984" cy="404774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5362" name="Picture 2" descr="C:\Documents and Settings\user\Рабочий стол\English\parts of the body\bigstock_Hygiene_Of_Nails_369336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75" y="2215896"/>
            <a:ext cx="4876800" cy="326440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nails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C:\Documents and Settings\user\Рабочий стол\English\parts of the body\bigstock_Hygiene_Of_Nails_369336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75" y="2215896"/>
            <a:ext cx="4876800" cy="326440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HAIR: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12776"/>
            <a:ext cx="7498080" cy="483562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662932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15362" name="Picture 2" descr="C:\Documents and Settings\User\Рабочий стол\appearance\Rapunzel_brush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2700" y="1447800"/>
            <a:ext cx="41841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</a:t>
            </a:r>
            <a:r>
              <a:rPr lang="en-US" b="1" dirty="0" smtClean="0">
                <a:solidFill>
                  <a:srgbClr val="0070C0"/>
                </a:solidFill>
              </a:rPr>
              <a:t>ong hair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16386" name="Picture 2" descr="C:\Documents and Settings\User\Рабочий стол\appearance\Rapunzel_brush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2700" y="1447800"/>
            <a:ext cx="41841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090548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3074" name="Picture 2" descr="C:\Documents and Settings\User\Рабочий стол\appearance\cartoon-girl-short-hair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166937"/>
            <a:ext cx="33718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866937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</a:t>
            </a:r>
            <a:r>
              <a:rPr lang="en-US" b="1" dirty="0" smtClean="0">
                <a:solidFill>
                  <a:srgbClr val="0070C0"/>
                </a:solidFill>
              </a:rPr>
              <a:t>hort hair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3074" name="Picture 2" descr="C:\Documents and Settings\User\Рабочий стол\appearance\cartoon-girl-short-hair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166937"/>
            <a:ext cx="33718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6491132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4098" name="Picture 2" descr="C:\Documents and Settings\User\Рабочий стол\appearance\hair-flipbook-03-xlg-md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9431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2580110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wavy hair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4098" name="Picture 2" descr="C:\Documents and Settings\User\Рабочий стол\appearance\hair-flipbook-03-xlg-md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9431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6299290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5122" name="Picture 2" descr="C:\Documents and Settings\User\Рабочий стол\appearance\4CD_clown_curly_hair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4478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7530568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4098" name="Picture 2" descr="C:\Documents and Settings\user\Рабочий стол\English\parts of the body\89751743_large_4979214_S_13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-335" b="4731"/>
          <a:stretch>
            <a:fillRect/>
          </a:stretch>
        </p:blipFill>
        <p:spPr bwMode="auto">
          <a:xfrm>
            <a:off x="3504565" y="1447800"/>
            <a:ext cx="3371691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urly hair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5122" name="Picture 2" descr="C:\Documents and Settings\User\Рабочий стол\appearance\4CD_clown_curly_hair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4478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5218549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9219" name="Picture 3" descr="C:\Documents and Settings\User\Рабочий стол\appearance\vUOZk2QXDuw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4455" y="1447800"/>
            <a:ext cx="262064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</a:t>
            </a:r>
            <a:r>
              <a:rPr lang="en-US" b="1" dirty="0" smtClean="0">
                <a:solidFill>
                  <a:srgbClr val="0070C0"/>
                </a:solidFill>
              </a:rPr>
              <a:t>traight hair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10242" name="Picture 2" descr="C:\Documents and Settings\User\Рабочий стол\appearance\vUOZk2QXDuw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4455" y="1447800"/>
            <a:ext cx="262064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9872204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6146" name="Picture 2" descr="C:\Documents and Settings\User\Рабочий стол\appearance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3024336" cy="42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8048846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b</a:t>
            </a:r>
            <a:r>
              <a:rPr lang="en-US" b="1" dirty="0" smtClean="0">
                <a:solidFill>
                  <a:srgbClr val="0070C0"/>
                </a:solidFill>
              </a:rPr>
              <a:t>lack hair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6146" name="Picture 2" descr="C:\Documents and Settings\User\Рабочий стол\appearance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3024336" cy="42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6897472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7170" name="Picture 2" descr="C:\Documents and Settings\User\Рабочий стол\appearance\girl_cute_blond_girl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5538" y="1447800"/>
            <a:ext cx="379847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2510448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blonde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7170" name="Picture 2" descr="C:\Documents and Settings\User\Рабочий стол\appearance\girl_cute_blond_girl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5538" y="1447800"/>
            <a:ext cx="379847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7182665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8194" name="Picture 2" descr="C:\Documents and Settings\User\Рабочий стол\appearance\red-hair-female-cartoon-face-md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92896"/>
            <a:ext cx="2745763" cy="27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1682846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red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hair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ginger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8194" name="Picture 2" descr="C:\Documents and Settings\User\Рабочий стол\appearance\red-hair-female-cartoon-face-md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1893" y="2470596"/>
            <a:ext cx="2745763" cy="27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7708883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eyes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5122" name="Picture 2" descr="C:\Documents and Settings\user\Рабочий стол\English\parts of the body\89751743_large_4979214_S_13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-335" b="4731"/>
          <a:stretch>
            <a:fillRect/>
          </a:stretch>
        </p:blipFill>
        <p:spPr bwMode="auto">
          <a:xfrm>
            <a:off x="3504565" y="1447800"/>
            <a:ext cx="3371691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24578" name="Picture 2" descr="C:\Documents and Settings\user\Рабочий стол\English\parts of the body\89751753_large_4979214_S_23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-161" b="4731"/>
          <a:stretch>
            <a:fillRect/>
          </a:stretch>
        </p:blipFill>
        <p:spPr bwMode="auto">
          <a:xfrm>
            <a:off x="3498727" y="1447800"/>
            <a:ext cx="3377529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nose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23554" name="Picture 2" descr="C:\Documents and Settings\user\Рабочий стол\English\parts of the body\89751753_large_4979214_S_23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-161" b="4731"/>
          <a:stretch>
            <a:fillRect/>
          </a:stretch>
        </p:blipFill>
        <p:spPr bwMode="auto">
          <a:xfrm>
            <a:off x="3498727" y="1447800"/>
            <a:ext cx="3377529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840</TotalTime>
  <Words>46</Words>
  <Application>Microsoft Office PowerPoint</Application>
  <PresentationFormat>Экран (4:3)</PresentationFormat>
  <Paragraphs>35</Paragraphs>
  <Slides>69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Солнцестояние</vt:lpstr>
      <vt:lpstr>PARTS OF THE BODY</vt:lpstr>
      <vt:lpstr>Слайд 2</vt:lpstr>
      <vt:lpstr>body</vt:lpstr>
      <vt:lpstr>Слайд 4</vt:lpstr>
      <vt:lpstr>face</vt:lpstr>
      <vt:lpstr>Слайд 6</vt:lpstr>
      <vt:lpstr>eyes</vt:lpstr>
      <vt:lpstr>Слайд 8</vt:lpstr>
      <vt:lpstr>nose</vt:lpstr>
      <vt:lpstr>Слайд 10</vt:lpstr>
      <vt:lpstr>teeth</vt:lpstr>
      <vt:lpstr>Слайд 12</vt:lpstr>
      <vt:lpstr>lips mouth</vt:lpstr>
      <vt:lpstr>Слайд 14</vt:lpstr>
      <vt:lpstr>ears</vt:lpstr>
      <vt:lpstr>Слайд 16</vt:lpstr>
      <vt:lpstr>hair</vt:lpstr>
      <vt:lpstr>Слайд 18</vt:lpstr>
      <vt:lpstr>head</vt:lpstr>
      <vt:lpstr>Слайд 20</vt:lpstr>
      <vt:lpstr>neck</vt:lpstr>
      <vt:lpstr>Слайд 22</vt:lpstr>
      <vt:lpstr>shoulder</vt:lpstr>
      <vt:lpstr>Слайд 24</vt:lpstr>
      <vt:lpstr>chest</vt:lpstr>
      <vt:lpstr>Слайд 26</vt:lpstr>
      <vt:lpstr>bust</vt:lpstr>
      <vt:lpstr>Слайд 28</vt:lpstr>
      <vt:lpstr>arm</vt:lpstr>
      <vt:lpstr>Слайд 30</vt:lpstr>
      <vt:lpstr>hand</vt:lpstr>
      <vt:lpstr>Слайд 32</vt:lpstr>
      <vt:lpstr>thumb</vt:lpstr>
      <vt:lpstr>Слайд 34</vt:lpstr>
      <vt:lpstr>finger</vt:lpstr>
      <vt:lpstr>Слайд 36</vt:lpstr>
      <vt:lpstr>back</vt:lpstr>
      <vt:lpstr>Слайд 38</vt:lpstr>
      <vt:lpstr>waist</vt:lpstr>
      <vt:lpstr>Слайд 40</vt:lpstr>
      <vt:lpstr>leg</vt:lpstr>
      <vt:lpstr>Слайд 42</vt:lpstr>
      <vt:lpstr>hips</vt:lpstr>
      <vt:lpstr>Слайд 44</vt:lpstr>
      <vt:lpstr>knee</vt:lpstr>
      <vt:lpstr>Слайд 46</vt:lpstr>
      <vt:lpstr>foot</vt:lpstr>
      <vt:lpstr>Слайд 48</vt:lpstr>
      <vt:lpstr>toes</vt:lpstr>
      <vt:lpstr>Слайд 50</vt:lpstr>
      <vt:lpstr>nails</vt:lpstr>
      <vt:lpstr>HAIR:</vt:lpstr>
      <vt:lpstr>Слайд 53</vt:lpstr>
      <vt:lpstr>long hair</vt:lpstr>
      <vt:lpstr>Слайд 55</vt:lpstr>
      <vt:lpstr>short hair</vt:lpstr>
      <vt:lpstr>Слайд 57</vt:lpstr>
      <vt:lpstr>wavy hair</vt:lpstr>
      <vt:lpstr>Слайд 59</vt:lpstr>
      <vt:lpstr>curly hair</vt:lpstr>
      <vt:lpstr>Слайд 61</vt:lpstr>
      <vt:lpstr>straight hair</vt:lpstr>
      <vt:lpstr>Слайд 63</vt:lpstr>
      <vt:lpstr>black hair</vt:lpstr>
      <vt:lpstr>Слайд 65</vt:lpstr>
      <vt:lpstr>blonde</vt:lpstr>
      <vt:lpstr>Слайд 67</vt:lpstr>
      <vt:lpstr>red hair ginger</vt:lpstr>
      <vt:lpstr>Слайд 69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PROFESSIONS</dc:title>
  <dc:creator>Admin</dc:creator>
  <cp:lastModifiedBy>Алексей</cp:lastModifiedBy>
  <cp:revision>105</cp:revision>
  <dcterms:created xsi:type="dcterms:W3CDTF">2013-03-12T09:27:51Z</dcterms:created>
  <dcterms:modified xsi:type="dcterms:W3CDTF">2014-03-14T09:29:21Z</dcterms:modified>
</cp:coreProperties>
</file>