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2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72" r:id="rId12"/>
    <p:sldId id="280" r:id="rId13"/>
    <p:sldId id="282" r:id="rId14"/>
    <p:sldId id="274" r:id="rId15"/>
    <p:sldId id="273" r:id="rId16"/>
    <p:sldId id="275" r:id="rId17"/>
    <p:sldId id="276" r:id="rId1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FF"/>
    <a:srgbClr val="A50021"/>
    <a:srgbClr val="FF6600"/>
    <a:srgbClr val="FF0000"/>
    <a:srgbClr val="FF3300"/>
    <a:srgbClr val="9900CC"/>
    <a:srgbClr val="0000CC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23" d="100"/>
          <a:sy n="23" d="100"/>
        </p:scale>
        <p:origin x="-112" y="-2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764B-5FB0-45B9-9F76-A9CFFF9505AD}" type="datetimeFigureOut">
              <a:rPr lang="en-GB" smtClean="0"/>
              <a:t>28.08.18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037A7-029C-4EF2-9626-38ED6682D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7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4762-0BBD-4411-A0B2-0B0586006EF0}" type="datetime8">
              <a:rPr lang="fa-IR" smtClean="0"/>
              <a:t>28.08.18 16:01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F15-6284-4865-9ACE-8A50F8C029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58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27D27-8B88-40A9-8615-C190D96D9458}" type="datetime8">
              <a:rPr lang="fa-IR" smtClean="0"/>
              <a:t>28.08.18 16:01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F15-6284-4865-9ACE-8A50F8C029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031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3A9CA05-E67E-438E-9791-46EAAFD65544}" type="datetime8">
              <a:rPr lang="fa-IR" smtClean="0"/>
              <a:t>28.08.18 16:01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CC63F15-6284-4865-9ACE-8A50F8C029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710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CA5E-9EB1-46EE-937A-47B583103963}" type="datetime8">
              <a:rPr lang="fa-IR" smtClean="0"/>
              <a:t>28.08.18 16:01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F15-6284-4865-9ACE-8A50F8C029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420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A3A5B8-6C98-4E74-B5EB-199A32E91B30}" type="datetime8">
              <a:rPr lang="fa-IR" smtClean="0"/>
              <a:t>28.08.18 16:01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yasamansamsami@gmail.com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C63F15-6284-4865-9ACE-8A50F8C029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16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2453-63B5-4E2A-8F6C-6A62A69E9DCE}" type="datetime8">
              <a:rPr lang="fa-IR" smtClean="0"/>
              <a:t>28.08.18 16:01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F15-6284-4865-9ACE-8A50F8C029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454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BD7A-8758-4BFA-B547-D460C7661762}" type="datetime8">
              <a:rPr lang="fa-IR" smtClean="0"/>
              <a:t>28.08.18 16:01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F15-6284-4865-9ACE-8A50F8C029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588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1D09-66AE-46A8-B257-9BB50540D0D0}" type="datetime8">
              <a:rPr lang="fa-IR" smtClean="0"/>
              <a:t>28.08.18 16:01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F15-6284-4865-9ACE-8A50F8C029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180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1FFB-8460-4B6E-8BCD-3D65A782003B}" type="datetime8">
              <a:rPr lang="fa-IR" smtClean="0"/>
              <a:t>28.08.18 16:01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F15-6284-4865-9ACE-8A50F8C029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353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2612-50CC-4664-9308-26BFCE99E6E4}" type="datetime8">
              <a:rPr lang="fa-IR" smtClean="0"/>
              <a:t>28.08.18 16:01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F15-6284-4865-9ACE-8A50F8C029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034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96F1-5739-4960-8230-B94437435A8B}" type="datetime8">
              <a:rPr lang="fa-IR" smtClean="0"/>
              <a:t>28.08.18 16:01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3F15-6284-4865-9ACE-8A50F8C029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381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FD89F24-B231-41DF-8D24-ED955B0109E9}" type="datetime8">
              <a:rPr lang="fa-IR" smtClean="0"/>
              <a:t>28.08.18 16:01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yasamansamsami@gmail.com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CC63F15-6284-4865-9ACE-8A50F8C029D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1859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ovingoftman@gmail.com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yasamansamsami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b="1" i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appearance</a:t>
            </a:r>
            <a:endParaRPr lang="fa-IR" sz="6600" b="1" i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0203" y="5129270"/>
            <a:ext cx="4026794" cy="1107584"/>
          </a:xfrm>
        </p:spPr>
        <p:txBody>
          <a:bodyPr>
            <a:normAutofit/>
          </a:bodyPr>
          <a:lstStyle/>
          <a:p>
            <a:pPr algn="ctr"/>
            <a:r>
              <a:rPr lang="en-US" sz="1800" b="1" i="1" u="sng" cap="none" dirty="0" smtClean="0">
                <a:solidFill>
                  <a:srgbClr val="0000CC"/>
                </a:solidFill>
                <a:hlinkClick r:id="rId2"/>
              </a:rPr>
              <a:t>yasamansamsami@gmail.com</a:t>
            </a:r>
            <a:endParaRPr lang="en-US" sz="1800" b="1" i="1" u="sng" cap="none" dirty="0" smtClean="0">
              <a:solidFill>
                <a:srgbClr val="0000CC"/>
              </a:solidFill>
            </a:endParaRPr>
          </a:p>
          <a:p>
            <a:pPr algn="ctr"/>
            <a:r>
              <a:rPr lang="en-US" sz="1800" b="1" i="1" u="sng" cap="none" dirty="0" smtClean="0">
                <a:solidFill>
                  <a:srgbClr val="0000CC"/>
                </a:solidFill>
                <a:hlinkClick r:id="rId3"/>
              </a:rPr>
              <a:t>novingoftman@gmail.com</a:t>
            </a:r>
            <a:endParaRPr lang="en-US" sz="1800" b="1" i="1" u="sng" cap="none" dirty="0" smtClean="0">
              <a:solidFill>
                <a:srgbClr val="0000CC"/>
              </a:solidFill>
            </a:endParaRPr>
          </a:p>
          <a:p>
            <a:pPr algn="ctr"/>
            <a:endParaRPr lang="en-US" sz="1800" b="1" i="1" u="sng" cap="none" dirty="0" smtClean="0">
              <a:solidFill>
                <a:srgbClr val="0000CC"/>
              </a:solidFill>
            </a:endParaRPr>
          </a:p>
          <a:p>
            <a:pPr algn="ctr"/>
            <a:endParaRPr lang="fa-IR" sz="1800" b="1" i="1" u="sng" cap="none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44" y="4497691"/>
            <a:ext cx="2147808" cy="214780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7349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8" y="425470"/>
            <a:ext cx="112303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500" b="1" i="1" dirty="0" smtClean="0">
                <a:solidFill>
                  <a:srgbClr val="A50021"/>
                </a:solidFill>
              </a:rPr>
              <a:t>Slim</a:t>
            </a:r>
            <a:r>
              <a:rPr lang="en-GB" sz="2500" b="1" i="1" dirty="0" smtClean="0"/>
              <a:t>: thin and attractive/ usually for girls and women   </a:t>
            </a:r>
            <a:r>
              <a:rPr lang="en-GB" sz="2500" b="1" i="1" dirty="0" smtClean="0">
                <a:solidFill>
                  <a:schemeClr val="tx2"/>
                </a:solidFill>
              </a:rPr>
              <a:t>Example: </a:t>
            </a:r>
            <a:r>
              <a:rPr lang="en-GB" sz="2500" b="1" i="1" dirty="0" smtClean="0"/>
              <a:t>Helen is </a:t>
            </a:r>
            <a:r>
              <a:rPr lang="en-GB" sz="2500" b="1" i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slim</a:t>
            </a:r>
            <a:r>
              <a:rPr lang="en-GB" sz="2500" b="1" i="1" dirty="0" smtClean="0"/>
              <a:t>.</a:t>
            </a:r>
          </a:p>
          <a:p>
            <a:pPr marL="285750" indent="-285750" algn="just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500" b="1" i="1" dirty="0" smtClean="0">
                <a:solidFill>
                  <a:srgbClr val="A50021"/>
                </a:solidFill>
              </a:rPr>
              <a:t>Skinny</a:t>
            </a:r>
            <a:r>
              <a:rPr lang="en-GB" sz="2500" b="1" i="1" dirty="0" smtClean="0"/>
              <a:t>: really thin but not attractive.   </a:t>
            </a:r>
            <a:r>
              <a:rPr lang="en-GB" sz="2500" b="1" i="1" dirty="0" smtClean="0">
                <a:solidFill>
                  <a:schemeClr val="tx2"/>
                </a:solidFill>
              </a:rPr>
              <a:t>Example: </a:t>
            </a:r>
            <a:r>
              <a:rPr lang="en-GB" sz="2500" b="1" i="1" dirty="0" smtClean="0"/>
              <a:t>a </a:t>
            </a:r>
            <a:r>
              <a:rPr lang="en-GB" sz="2500" b="1" i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skinny</a:t>
            </a:r>
            <a:r>
              <a:rPr lang="en-GB" sz="2500" b="1" i="1" dirty="0" smtClean="0"/>
              <a:t> child</a:t>
            </a:r>
          </a:p>
          <a:p>
            <a:pPr marL="285750" indent="-285750" algn="just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500" b="1" i="1" dirty="0" smtClean="0">
                <a:solidFill>
                  <a:srgbClr val="A50021"/>
                </a:solidFill>
              </a:rPr>
              <a:t>Lean</a:t>
            </a:r>
            <a:r>
              <a:rPr lang="en-GB" sz="2500" b="1" i="1" dirty="0" smtClean="0"/>
              <a:t>: thin and fit/ mostly for men   </a:t>
            </a:r>
            <a:r>
              <a:rPr lang="en-GB" sz="2500" b="1" i="1" dirty="0" smtClean="0">
                <a:solidFill>
                  <a:schemeClr val="tx2"/>
                </a:solidFill>
              </a:rPr>
              <a:t>Example: </a:t>
            </a:r>
            <a:r>
              <a:rPr lang="en-GB" sz="2500" b="1" i="1" dirty="0" smtClean="0"/>
              <a:t>a </a:t>
            </a:r>
            <a:r>
              <a:rPr lang="en-GB" sz="2500" b="1" i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</a:t>
            </a:r>
            <a:r>
              <a:rPr lang="en-GB" sz="2500" b="1" i="1" dirty="0" smtClean="0"/>
              <a:t>man</a:t>
            </a:r>
          </a:p>
          <a:p>
            <a:pPr marL="285750" indent="-285750" algn="just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500" b="1" i="1" dirty="0" smtClean="0">
                <a:solidFill>
                  <a:srgbClr val="A50021"/>
                </a:solidFill>
              </a:rPr>
              <a:t>Plump</a:t>
            </a:r>
            <a:r>
              <a:rPr lang="en-GB" sz="2500" b="1" i="1" dirty="0" smtClean="0"/>
              <a:t>: a little fat and attractive/ more polite than fat   </a:t>
            </a:r>
            <a:r>
              <a:rPr lang="en-GB" sz="2500" b="1" i="1" dirty="0" smtClean="0">
                <a:solidFill>
                  <a:schemeClr val="tx2"/>
                </a:solidFill>
              </a:rPr>
              <a:t>Example: </a:t>
            </a:r>
            <a:r>
              <a:rPr lang="en-GB" sz="2500" b="1" i="1" dirty="0" smtClean="0"/>
              <a:t>a </a:t>
            </a:r>
            <a:r>
              <a:rPr lang="en-GB" sz="2500" b="1" i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plump</a:t>
            </a:r>
            <a:r>
              <a:rPr lang="en-GB" sz="2500" b="1" i="1" dirty="0" smtClean="0"/>
              <a:t> little boy</a:t>
            </a:r>
          </a:p>
          <a:p>
            <a:pPr marL="285750" indent="-285750" algn="just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500" b="1" i="1" dirty="0" smtClean="0">
                <a:solidFill>
                  <a:srgbClr val="A50021"/>
                </a:solidFill>
              </a:rPr>
              <a:t>Chubby</a:t>
            </a:r>
            <a:r>
              <a:rPr lang="en-GB" sz="2500" b="1" i="1" dirty="0" smtClean="0"/>
              <a:t>: a little fat and nice/ usually for babies and children   </a:t>
            </a:r>
            <a:r>
              <a:rPr lang="en-GB" sz="2500" b="1" i="1" dirty="0" smtClean="0">
                <a:solidFill>
                  <a:schemeClr val="tx2"/>
                </a:solidFill>
              </a:rPr>
              <a:t>Example: </a:t>
            </a:r>
            <a:r>
              <a:rPr lang="en-GB" sz="2500" b="1" i="1" dirty="0" smtClean="0"/>
              <a:t>a </a:t>
            </a:r>
            <a:r>
              <a:rPr lang="en-GB" sz="2500" b="1" i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chubby</a:t>
            </a:r>
            <a:r>
              <a:rPr lang="en-GB" sz="2500" b="1" i="1" dirty="0" smtClean="0"/>
              <a:t> baby</a:t>
            </a:r>
          </a:p>
          <a:p>
            <a:pPr marL="285750" indent="-285750" algn="just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500" b="1" i="1" dirty="0" smtClean="0">
                <a:solidFill>
                  <a:srgbClr val="A50021"/>
                </a:solidFill>
              </a:rPr>
              <a:t>Lanky</a:t>
            </a:r>
            <a:r>
              <a:rPr lang="en-GB" sz="2500" b="1" i="1" dirty="0" smtClean="0"/>
              <a:t>: tall with long and thin arms and legs/ usually for teenage boys   </a:t>
            </a:r>
            <a:r>
              <a:rPr lang="en-GB" sz="2500" b="1" i="1" dirty="0" smtClean="0">
                <a:solidFill>
                  <a:schemeClr val="tx2"/>
                </a:solidFill>
              </a:rPr>
              <a:t>Example: </a:t>
            </a:r>
            <a:r>
              <a:rPr lang="en-GB" sz="2500" b="1" i="1" dirty="0" smtClean="0"/>
              <a:t>He’s very </a:t>
            </a:r>
            <a:r>
              <a:rPr lang="en-GB" sz="2500" b="1" i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lanky</a:t>
            </a:r>
            <a:r>
              <a:rPr lang="en-GB" sz="2500" b="1" i="1" dirty="0" smtClean="0"/>
              <a:t>.</a:t>
            </a:r>
          </a:p>
          <a:p>
            <a:pPr marL="285750" indent="-285750" algn="just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500" b="1" i="1" dirty="0" smtClean="0">
                <a:solidFill>
                  <a:srgbClr val="A50021"/>
                </a:solidFill>
              </a:rPr>
              <a:t>Well-built: </a:t>
            </a:r>
            <a:r>
              <a:rPr lang="en-GB" sz="2500" b="1" i="1" dirty="0" smtClean="0"/>
              <a:t>big and strong/ usually for men   </a:t>
            </a:r>
            <a:r>
              <a:rPr lang="en-GB" sz="2500" b="1" i="1" dirty="0" smtClean="0">
                <a:solidFill>
                  <a:schemeClr val="tx2"/>
                </a:solidFill>
              </a:rPr>
              <a:t>Example: </a:t>
            </a:r>
            <a:r>
              <a:rPr lang="en-GB" sz="2500" b="1" i="1" dirty="0" smtClean="0"/>
              <a:t>He’s </a:t>
            </a:r>
            <a:r>
              <a:rPr lang="en-GB" sz="2500" b="1" i="1" u="sng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well-built</a:t>
            </a:r>
            <a:r>
              <a:rPr lang="en-GB" sz="2500" b="1" i="1" dirty="0" smtClean="0"/>
              <a:t>.</a:t>
            </a:r>
            <a:endParaRPr lang="en-GB" sz="2500" b="1" i="1" dirty="0" smtClean="0">
              <a:solidFill>
                <a:srgbClr val="A50021"/>
              </a:solidFill>
            </a:endParaRPr>
          </a:p>
          <a:p>
            <a:pPr algn="l" rtl="0"/>
            <a:endParaRPr lang="en-GB" sz="2500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2579706"/>
      </p:ext>
    </p:extLst>
  </p:cSld>
  <p:clrMapOvr>
    <a:masterClrMapping/>
  </p:clrMapOvr>
  <p:transition xmlns:p14="http://schemas.microsoft.com/office/powerpoint/2010/main" spd="slow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09" y="1326522"/>
            <a:ext cx="102000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Now, </a:t>
            </a:r>
            <a:r>
              <a:rPr lang="en-GB" sz="138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describe</a:t>
            </a:r>
            <a:r>
              <a:rPr lang="en-GB" sz="1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itchFamily="18" charset="0"/>
              </a:rPr>
              <a:t> these people!</a:t>
            </a:r>
            <a:endParaRPr lang="en-GB" sz="1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26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88" y="631596"/>
            <a:ext cx="3873321" cy="6016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23" y="563154"/>
            <a:ext cx="6153427" cy="60166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54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" y="1236373"/>
            <a:ext cx="8260308" cy="4700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3" y="954126"/>
            <a:ext cx="3515932" cy="526528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28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7" y="853974"/>
            <a:ext cx="6960764" cy="5568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21" y="682580"/>
            <a:ext cx="3712360" cy="591140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84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23" y="953037"/>
            <a:ext cx="4105884" cy="5447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1405943"/>
            <a:ext cx="6812923" cy="45419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08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03" y="587367"/>
            <a:ext cx="4126582" cy="6122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4" y="587366"/>
            <a:ext cx="3862850" cy="612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6" y="1586223"/>
            <a:ext cx="3066482" cy="412481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101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6" y="874142"/>
            <a:ext cx="6168980" cy="552911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686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24" y="1254249"/>
            <a:ext cx="3434065" cy="4314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3" y="1461183"/>
            <a:ext cx="3468873" cy="3900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296175">
            <a:off x="3735136" y="2987199"/>
            <a:ext cx="5057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They’ve got </a:t>
            </a:r>
            <a:r>
              <a:rPr lang="en-GB" sz="3600" b="1" dirty="0" smtClean="0">
                <a:solidFill>
                  <a:srgbClr val="9900CC"/>
                </a:solidFill>
              </a:rPr>
              <a:t>curly</a:t>
            </a:r>
            <a:r>
              <a:rPr lang="en-GB" sz="3600" b="1" dirty="0" smtClean="0"/>
              <a:t> hair.</a:t>
            </a:r>
            <a:endParaRPr lang="en-GB" sz="3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2511182"/>
      </p:ext>
    </p:extLst>
  </p:cSld>
  <p:clrMapOvr>
    <a:masterClrMapping/>
  </p:clrMapOvr>
  <p:transition xmlns:p14="http://schemas.microsoft.com/office/powerpoint/2010/main" spd="slow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9" y="2821127"/>
            <a:ext cx="5447762" cy="3639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5" y="759854"/>
            <a:ext cx="5449048" cy="3632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8814" y="1406185"/>
            <a:ext cx="5134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They’ve got </a:t>
            </a:r>
            <a:r>
              <a:rPr lang="en-GB" sz="3600" b="1" dirty="0" smtClean="0">
                <a:solidFill>
                  <a:srgbClr val="9900CC"/>
                </a:solidFill>
              </a:rPr>
              <a:t>frizzy</a:t>
            </a:r>
            <a:r>
              <a:rPr lang="en-GB" sz="3600" b="1" dirty="0" smtClean="0"/>
              <a:t> hair.</a:t>
            </a:r>
            <a:endParaRPr lang="en-GB" sz="3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4361242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344" y="607393"/>
            <a:ext cx="5862034" cy="3908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7" y="1120462"/>
            <a:ext cx="3813173" cy="5460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6700" y="5180267"/>
            <a:ext cx="6263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They’ve got a </a:t>
            </a:r>
            <a:r>
              <a:rPr lang="en-GB" sz="3600" b="1" dirty="0" smtClean="0">
                <a:solidFill>
                  <a:srgbClr val="9900CC"/>
                </a:solidFill>
              </a:rPr>
              <a:t>bob</a:t>
            </a:r>
            <a:r>
              <a:rPr lang="en-GB" sz="3600" b="1" dirty="0" smtClean="0"/>
              <a:t> hairstyle.</a:t>
            </a:r>
            <a:endParaRPr lang="en-GB" sz="3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1344305"/>
      </p:ext>
    </p:extLst>
  </p:cSld>
  <p:clrMapOvr>
    <a:masterClrMapping/>
  </p:clrMapOvr>
  <p:transition xmlns:p14="http://schemas.microsoft.com/office/powerpoint/2010/main" spd="slow">
    <p:pull dir="r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50" y="671511"/>
            <a:ext cx="3978779" cy="5008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819" y="5976809"/>
            <a:ext cx="528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She has a </a:t>
            </a:r>
            <a:r>
              <a:rPr lang="en-GB" sz="3200" b="1" dirty="0" smtClean="0">
                <a:solidFill>
                  <a:srgbClr val="9900CC"/>
                </a:solidFill>
              </a:rPr>
              <a:t>centre parting</a:t>
            </a:r>
            <a:r>
              <a:rPr lang="en-GB" sz="3200" b="1" dirty="0" smtClean="0"/>
              <a:t>.</a:t>
            </a:r>
            <a:endParaRPr lang="en-GB" sz="32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21217" y="927279"/>
            <a:ext cx="2073498" cy="167425"/>
          </a:xfrm>
          <a:prstGeom prst="straightConnector1">
            <a:avLst/>
          </a:prstGeom>
          <a:ln>
            <a:solidFill>
              <a:srgbClr val="9900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47" y="1764406"/>
            <a:ext cx="4053832" cy="4797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3164" y="780157"/>
            <a:ext cx="4418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He has a </a:t>
            </a:r>
            <a:r>
              <a:rPr lang="en-GB" sz="3200" b="1" dirty="0" smtClean="0">
                <a:solidFill>
                  <a:srgbClr val="9900CC"/>
                </a:solidFill>
              </a:rPr>
              <a:t>side parting</a:t>
            </a:r>
            <a:r>
              <a:rPr lang="en-GB" sz="3200" b="1" dirty="0" smtClean="0"/>
              <a:t>.</a:t>
            </a:r>
            <a:endParaRPr lang="en-GB" sz="32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277342" y="1867437"/>
            <a:ext cx="1519706" cy="888642"/>
          </a:xfrm>
          <a:prstGeom prst="straightConnector1">
            <a:avLst/>
          </a:prstGeom>
          <a:ln>
            <a:solidFill>
              <a:srgbClr val="9900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7640077"/>
      </p:ext>
    </p:extLst>
  </p:cSld>
  <p:clrMapOvr>
    <a:masterClrMapping/>
  </p:clrMapOvr>
  <p:transition xmlns:p14="http://schemas.microsoft.com/office/powerpoint/2010/main" spd="slow">
    <p:pull dir="l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494" y="3275908"/>
            <a:ext cx="5938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Natalie’s got</a:t>
            </a:r>
            <a:r>
              <a:rPr lang="en-GB" sz="3600" b="1" dirty="0" smtClean="0">
                <a:solidFill>
                  <a:srgbClr val="9900CC"/>
                </a:solidFill>
              </a:rPr>
              <a:t> cropped </a:t>
            </a:r>
            <a:r>
              <a:rPr lang="en-GB" sz="3600" b="1" dirty="0" smtClean="0"/>
              <a:t>hair.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52957" y="4871428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srgbClr val="9900CC"/>
                </a:solidFill>
              </a:rPr>
              <a:t>c</a:t>
            </a:r>
            <a:r>
              <a:rPr lang="en-GB" sz="2400" i="1" dirty="0" smtClean="0">
                <a:solidFill>
                  <a:srgbClr val="9900CC"/>
                </a:solidFill>
              </a:rPr>
              <a:t>ropped=very short</a:t>
            </a:r>
            <a:endParaRPr lang="en-GB" sz="2400" i="1" dirty="0">
              <a:solidFill>
                <a:srgbClr val="9900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30" y="1155739"/>
            <a:ext cx="4886671" cy="488667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0269212"/>
      </p:ext>
    </p:extLst>
  </p:cSld>
  <p:clrMapOvr>
    <a:masterClrMapping/>
  </p:clrMapOvr>
  <p:transition xmlns:p14="http://schemas.microsoft.com/office/powerpoint/2010/main" spd="slow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69" y="1146218"/>
            <a:ext cx="5284127" cy="4790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724" y="2941522"/>
            <a:ext cx="5883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She’s got </a:t>
            </a:r>
            <a:r>
              <a:rPr lang="en-GB" sz="3600" b="1" dirty="0" smtClean="0">
                <a:solidFill>
                  <a:srgbClr val="9900CC"/>
                </a:solidFill>
              </a:rPr>
              <a:t>freckles</a:t>
            </a:r>
            <a:r>
              <a:rPr lang="en-GB" sz="3600" b="1" dirty="0" smtClean="0"/>
              <a:t> round her nose.</a:t>
            </a:r>
            <a:endParaRPr lang="en-GB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yasamansamsami@gmail.com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12094854"/>
      </p:ext>
    </p:extLst>
  </p:cSld>
  <p:clrMapOvr>
    <a:masterClrMapping/>
  </p:clrMapOvr>
  <p:transition xmlns:p14="http://schemas.microsoft.com/office/powerpoint/2010/main" spd="slow">
    <p:pull dir="l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1055395"/>
            <a:ext cx="4548255" cy="3026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4" y="786536"/>
            <a:ext cx="3569594" cy="3564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9133" y="4971245"/>
            <a:ext cx="7785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She’s got </a:t>
            </a:r>
            <a:r>
              <a:rPr lang="en-GB" sz="3600" b="1" dirty="0" smtClean="0">
                <a:solidFill>
                  <a:srgbClr val="9900CC"/>
                </a:solidFill>
              </a:rPr>
              <a:t>wrinkles</a:t>
            </a:r>
            <a:r>
              <a:rPr lang="en-GB" sz="3600" b="1" dirty="0" smtClean="0"/>
              <a:t> round her eyes.</a:t>
            </a:r>
            <a:endParaRPr lang="en-GB" sz="36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285668" y="2421228"/>
            <a:ext cx="2408349" cy="0"/>
          </a:xfrm>
          <a:prstGeom prst="straightConnector1">
            <a:avLst/>
          </a:prstGeom>
          <a:ln>
            <a:solidFill>
              <a:srgbClr val="9900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9093" y="1808255"/>
            <a:ext cx="2402054" cy="0"/>
          </a:xfrm>
          <a:prstGeom prst="straightConnector1">
            <a:avLst/>
          </a:prstGeom>
          <a:ln>
            <a:solidFill>
              <a:srgbClr val="9900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91028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4" y="619397"/>
            <a:ext cx="2835706" cy="1891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1475" y="2803241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9900CC"/>
                </a:solidFill>
              </a:rPr>
              <a:t>stubble</a:t>
            </a:r>
            <a:endParaRPr lang="en-GB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59" y="619397"/>
            <a:ext cx="3601644" cy="5093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5" y="3679235"/>
            <a:ext cx="2033916" cy="2033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275" y="5919213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9900CC"/>
                </a:solidFill>
              </a:rPr>
              <a:t>c</a:t>
            </a:r>
            <a:r>
              <a:rPr lang="en-GB" sz="3600" b="1" dirty="0" smtClean="0">
                <a:solidFill>
                  <a:srgbClr val="9900CC"/>
                </a:solidFill>
              </a:rPr>
              <a:t>lean-shaven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70566" y="5914144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9900CC"/>
                </a:solidFill>
              </a:rPr>
              <a:t>moustache</a:t>
            </a:r>
            <a:endParaRPr lang="en-GB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99" y="1685665"/>
            <a:ext cx="3844732" cy="2881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9455" y="4815504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9900CC"/>
                </a:solidFill>
              </a:rPr>
              <a:t>beard</a:t>
            </a:r>
            <a:endParaRPr lang="en-GB" sz="3600" b="1" dirty="0">
              <a:solidFill>
                <a:srgbClr val="9900CC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yasamansamsami@gmail.com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4297293"/>
      </p:ext>
    </p:extLst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5">
      <a:dk1>
        <a:sysClr val="windowText" lastClr="000000"/>
      </a:dk1>
      <a:lt1>
        <a:sysClr val="window" lastClr="FFFFFF"/>
      </a:lt1>
      <a:dk2>
        <a:srgbClr val="E78B80"/>
      </a:dk2>
      <a:lt2>
        <a:srgbClr val="EFB1A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362</TotalTime>
  <Words>238</Words>
  <Application>Microsoft Macintosh PowerPoint</Application>
  <PresentationFormat>Другой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Banded</vt:lpstr>
      <vt:lpstr>Facial appearance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 SVE11135CXW</dc:creator>
  <cp:lastModifiedBy>Yaroslav</cp:lastModifiedBy>
  <cp:revision>73</cp:revision>
  <dcterms:created xsi:type="dcterms:W3CDTF">2013-11-04T06:20:21Z</dcterms:created>
  <dcterms:modified xsi:type="dcterms:W3CDTF">2018-08-28T13:07:07Z</dcterms:modified>
</cp:coreProperties>
</file>